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1"/>
  </p:notesMasterIdLst>
  <p:sldIdLst>
    <p:sldId id="256" r:id="rId2"/>
    <p:sldId id="259" r:id="rId3"/>
    <p:sldId id="263" r:id="rId4"/>
    <p:sldId id="265" r:id="rId5"/>
    <p:sldId id="264" r:id="rId6"/>
    <p:sldId id="261" r:id="rId7"/>
    <p:sldId id="260" r:id="rId8"/>
    <p:sldId id="257" r:id="rId9"/>
    <p:sldId id="258" r:id="rId10"/>
  </p:sldIdLst>
  <p:sldSz cx="6858000" cy="99075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CFFE3"/>
    <a:srgbClr val="5AB7A1"/>
    <a:srgbClr val="1D1EA1"/>
    <a:srgbClr val="7FFFE1"/>
    <a:srgbClr val="45BFFF"/>
    <a:srgbClr val="000309"/>
    <a:srgbClr val="ECF4F4"/>
    <a:srgbClr val="030112"/>
    <a:srgbClr val="05217F"/>
    <a:srgbClr val="7400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68"/>
    <p:restoredTop sz="94563"/>
  </p:normalViewPr>
  <p:slideViewPr>
    <p:cSldViewPr snapToGrid="0">
      <p:cViewPr>
        <p:scale>
          <a:sx n="52" d="100"/>
          <a:sy n="52" d="100"/>
        </p:scale>
        <p:origin x="2216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2DC34-7CED-6143-957A-C4B846C6DC80}" type="datetimeFigureOut">
              <a:rPr lang="en-GB" smtClean="0"/>
              <a:t>31/03/2024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DCFF92-8A40-B842-90B4-6E0C5CCF8D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2897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CFF92-8A40-B842-90B4-6E0C5CCF8D0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740760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DCFF92-8A40-B842-90B4-6E0C5CCF8D0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4479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451"/>
            <a:ext cx="5829300" cy="3449308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3778"/>
            <a:ext cx="5143500" cy="2392040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C13D4-84B8-0045-823F-E53E11139673}" type="datetimeFigureOut">
              <a:rPr lang="en-GB" smtClean="0"/>
              <a:t>31/03/2024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6FEC4-E4B6-3946-8F6D-4D851A5BEF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1338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C13D4-84B8-0045-823F-E53E11139673}" type="datetimeFigureOut">
              <a:rPr lang="en-GB" smtClean="0"/>
              <a:t>31/03/2024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6FEC4-E4B6-3946-8F6D-4D851A5BEF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2796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87"/>
            <a:ext cx="1478756" cy="8396223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87"/>
            <a:ext cx="4350544" cy="839622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C13D4-84B8-0045-823F-E53E11139673}" type="datetimeFigureOut">
              <a:rPr lang="en-GB" smtClean="0"/>
              <a:t>31/03/2024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6FEC4-E4B6-3946-8F6D-4D851A5BEF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7790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C13D4-84B8-0045-823F-E53E11139673}" type="datetimeFigureOut">
              <a:rPr lang="en-GB" smtClean="0"/>
              <a:t>31/03/2024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6FEC4-E4B6-3946-8F6D-4D851A5BEF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38777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70019"/>
            <a:ext cx="5915025" cy="4121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30289"/>
            <a:ext cx="5915025" cy="2167284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C13D4-84B8-0045-823F-E53E11139673}" type="datetimeFigureOut">
              <a:rPr lang="en-GB" smtClean="0"/>
              <a:t>31/03/2024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6FEC4-E4B6-3946-8F6D-4D851A5BEF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4883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436"/>
            <a:ext cx="2914650" cy="628627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436"/>
            <a:ext cx="2914650" cy="628627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C13D4-84B8-0045-823F-E53E11139673}" type="datetimeFigureOut">
              <a:rPr lang="en-GB" smtClean="0"/>
              <a:t>31/03/2024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6FEC4-E4B6-3946-8F6D-4D851A5BEF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5732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90"/>
            <a:ext cx="5915025" cy="191500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736"/>
            <a:ext cx="2901255" cy="1190286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9022"/>
            <a:ext cx="2901255" cy="532303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736"/>
            <a:ext cx="2915543" cy="1190286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9022"/>
            <a:ext cx="2915543" cy="532303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C13D4-84B8-0045-823F-E53E11139673}" type="datetimeFigureOut">
              <a:rPr lang="en-GB" smtClean="0"/>
              <a:t>31/03/2024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6FEC4-E4B6-3946-8F6D-4D851A5BEF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6225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C13D4-84B8-0045-823F-E53E11139673}" type="datetimeFigureOut">
              <a:rPr lang="en-GB" smtClean="0"/>
              <a:t>31/03/2024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6FEC4-E4B6-3946-8F6D-4D851A5BEF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7293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C13D4-84B8-0045-823F-E53E11139673}" type="datetimeFigureOut">
              <a:rPr lang="en-GB" smtClean="0"/>
              <a:t>31/03/2024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6FEC4-E4B6-3946-8F6D-4D851A5BEF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5507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506"/>
            <a:ext cx="2211884" cy="231177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511"/>
            <a:ext cx="3471863" cy="704080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2276"/>
            <a:ext cx="2211884" cy="550651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C13D4-84B8-0045-823F-E53E11139673}" type="datetimeFigureOut">
              <a:rPr lang="en-GB" smtClean="0"/>
              <a:t>31/03/2024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6FEC4-E4B6-3946-8F6D-4D851A5BEF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251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506"/>
            <a:ext cx="2211884" cy="2311771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511"/>
            <a:ext cx="3471863" cy="704080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2276"/>
            <a:ext cx="2211884" cy="550651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C13D4-84B8-0045-823F-E53E11139673}" type="datetimeFigureOut">
              <a:rPr lang="en-GB" smtClean="0"/>
              <a:t>31/03/2024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B6FEC4-E4B6-3946-8F6D-4D851A5BEF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3179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90"/>
            <a:ext cx="5915025" cy="19150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436"/>
            <a:ext cx="5915025" cy="6286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2869"/>
            <a:ext cx="1543050" cy="527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2C13D4-84B8-0045-823F-E53E11139673}" type="datetimeFigureOut">
              <a:rPr lang="en-GB" smtClean="0"/>
              <a:t>31/03/2024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2869"/>
            <a:ext cx="2314575" cy="527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2869"/>
            <a:ext cx="1543050" cy="5274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EB6FEC4-E4B6-3946-8F6D-4D851A5BEF4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20704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4000">
              <a:srgbClr val="0F1D40">
                <a:lumMod val="99930"/>
              </a:srgbClr>
            </a:gs>
            <a:gs pos="65000">
              <a:schemeClr val="tx1">
                <a:lumMod val="95000"/>
                <a:lumOff val="5000"/>
              </a:schemeClr>
            </a:gs>
            <a:gs pos="78000">
              <a:schemeClr val="tx1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light streaking through a black background&#10;&#10;Description automatically generated">
            <a:extLst>
              <a:ext uri="{FF2B5EF4-FFF2-40B4-BE49-F238E27FC236}">
                <a16:creationId xmlns:a16="http://schemas.microsoft.com/office/drawing/2014/main" id="{EC18950D-D3F2-11F2-3A0C-BC5575D296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</a:blip>
          <a:srcRect l="36620" t="24551" b="26027"/>
          <a:stretch/>
        </p:blipFill>
        <p:spPr>
          <a:xfrm rot="5400000">
            <a:off x="1370803" y="4420396"/>
            <a:ext cx="9907591" cy="10668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9E02FBA-B6A6-06B2-E477-9DF67D699C4E}"/>
              </a:ext>
            </a:extLst>
          </p:cNvPr>
          <p:cNvCxnSpPr>
            <a:cxnSpLocks/>
          </p:cNvCxnSpPr>
          <p:nvPr/>
        </p:nvCxnSpPr>
        <p:spPr>
          <a:xfrm>
            <a:off x="268458" y="0"/>
            <a:ext cx="0" cy="9907588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1EA2A47-6341-8C38-0F54-FF39399F6279}"/>
              </a:ext>
            </a:extLst>
          </p:cNvPr>
          <p:cNvCxnSpPr>
            <a:cxnSpLocks/>
          </p:cNvCxnSpPr>
          <p:nvPr/>
        </p:nvCxnSpPr>
        <p:spPr>
          <a:xfrm>
            <a:off x="338494" y="0"/>
            <a:ext cx="0" cy="9907588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67B938D-2EA8-34F2-C2E7-10B8DD27028A}"/>
              </a:ext>
            </a:extLst>
          </p:cNvPr>
          <p:cNvSpPr txBox="1"/>
          <p:nvPr/>
        </p:nvSpPr>
        <p:spPr>
          <a:xfrm>
            <a:off x="595753" y="1787236"/>
            <a:ext cx="633844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dirty="0">
                <a:solidFill>
                  <a:srgbClr val="D4D4D4"/>
                </a:solidFill>
                <a:effectLst/>
                <a:highlight>
                  <a:srgbClr val="1E1E1E"/>
                </a:highlight>
                <a:latin typeface="Dune Rise" panose="02000503000000000000" pitchFamily="2" charset="0"/>
              </a:rPr>
              <a:t>advanced machine learning </a:t>
            </a:r>
            <a:r>
              <a:rPr lang="en-GB" b="0" dirty="0" err="1">
                <a:solidFill>
                  <a:srgbClr val="D4D4D4"/>
                </a:solidFill>
                <a:effectLst/>
                <a:highlight>
                  <a:srgbClr val="1E1E1E"/>
                </a:highlight>
                <a:latin typeface="Dune Rise" panose="02000503000000000000" pitchFamily="2" charset="0"/>
              </a:rPr>
              <a:t>algOrithms</a:t>
            </a:r>
            <a:r>
              <a:rPr lang="en-GB" b="0" dirty="0">
                <a:solidFill>
                  <a:srgbClr val="D4D4D4"/>
                </a:solidFill>
                <a:effectLst/>
                <a:highlight>
                  <a:srgbClr val="1E1E1E"/>
                </a:highlight>
                <a:latin typeface="Dune Rise" panose="02000503000000000000" pitchFamily="2" charset="0"/>
              </a:rPr>
              <a:t> </a:t>
            </a:r>
            <a:r>
              <a:rPr lang="en-GB" b="0" dirty="0" err="1">
                <a:solidFill>
                  <a:srgbClr val="D4D4D4"/>
                </a:solidFill>
                <a:effectLst/>
                <a:highlight>
                  <a:srgbClr val="1E1E1E"/>
                </a:highlight>
                <a:latin typeface="Dune Rise" panose="02000503000000000000" pitchFamily="2" charset="0"/>
              </a:rPr>
              <a:t>fOr</a:t>
            </a:r>
            <a:r>
              <a:rPr lang="en-GB" b="0" dirty="0">
                <a:solidFill>
                  <a:srgbClr val="D4D4D4"/>
                </a:solidFill>
                <a:effectLst/>
                <a:highlight>
                  <a:srgbClr val="1E1E1E"/>
                </a:highlight>
                <a:latin typeface="Dune Rise" panose="02000503000000000000" pitchFamily="2" charset="0"/>
              </a:rPr>
              <a:t> heavy flavour jets </a:t>
            </a:r>
            <a:r>
              <a:rPr lang="en-GB" b="0" dirty="0" err="1">
                <a:solidFill>
                  <a:srgbClr val="D4D4D4"/>
                </a:solidFill>
                <a:effectLst/>
                <a:highlight>
                  <a:srgbClr val="1E1E1E"/>
                </a:highlight>
                <a:latin typeface="Dune Rise" panose="02000503000000000000" pitchFamily="2" charset="0"/>
              </a:rPr>
              <a:t>identificatiOn</a:t>
            </a:r>
            <a:r>
              <a:rPr lang="en-GB" b="0" dirty="0">
                <a:solidFill>
                  <a:srgbClr val="D4D4D4"/>
                </a:solidFill>
                <a:effectLst/>
                <a:highlight>
                  <a:srgbClr val="1E1E1E"/>
                </a:highlight>
                <a:latin typeface="Dune Rise" panose="02000503000000000000" pitchFamily="2" charset="0"/>
              </a:rPr>
              <a:t> and higgs boson searches with the atlas experiment</a:t>
            </a:r>
          </a:p>
          <a:p>
            <a:endParaRPr lang="en-GB" dirty="0">
              <a:solidFill>
                <a:srgbClr val="D4D4D4"/>
              </a:solidFill>
              <a:highlight>
                <a:srgbClr val="1E1E1E"/>
              </a:highlight>
              <a:latin typeface="Dune Rise" panose="02000503000000000000" pitchFamily="2" charset="0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highlight>
                  <a:srgbClr val="1E1E1E"/>
                </a:highlight>
                <a:latin typeface="Dune Rise" panose="02000503000000000000" pitchFamily="2" charset="0"/>
              </a:rPr>
              <a:t>ADVANCED MACHINE </a:t>
            </a:r>
            <a:r>
              <a:rPr lang="en-GB" b="0" dirty="0" err="1">
                <a:solidFill>
                  <a:srgbClr val="D4D4D4"/>
                </a:solidFill>
                <a:effectLst/>
                <a:highlight>
                  <a:srgbClr val="1E1E1E"/>
                </a:highlight>
                <a:latin typeface="Dune Rise" panose="02000503000000000000" pitchFamily="2" charset="0"/>
              </a:rPr>
              <a:t>LEArNING</a:t>
            </a:r>
            <a:r>
              <a:rPr lang="en-GB" b="0" dirty="0">
                <a:solidFill>
                  <a:srgbClr val="D4D4D4"/>
                </a:solidFill>
                <a:effectLst/>
                <a:highlight>
                  <a:srgbClr val="1E1E1E"/>
                </a:highlight>
                <a:latin typeface="Dune Rise" panose="02000503000000000000" pitchFamily="2" charset="0"/>
              </a:rPr>
              <a:t> ALGORITHMS FOR HEAVY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1648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4000">
              <a:srgbClr val="0F1D40">
                <a:lumMod val="99930"/>
              </a:srgbClr>
            </a:gs>
            <a:gs pos="65000">
              <a:schemeClr val="tx1">
                <a:lumMod val="95000"/>
                <a:lumOff val="5000"/>
              </a:schemeClr>
            </a:gs>
            <a:gs pos="78000">
              <a:schemeClr val="tx1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light streaking through a black background&#10;&#10;Description automatically generated">
            <a:extLst>
              <a:ext uri="{FF2B5EF4-FFF2-40B4-BE49-F238E27FC236}">
                <a16:creationId xmlns:a16="http://schemas.microsoft.com/office/drawing/2014/main" id="{EC18950D-D3F2-11F2-3A0C-BC5575D296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</a:blip>
          <a:srcRect l="36620" t="24551" b="26027"/>
          <a:stretch/>
        </p:blipFill>
        <p:spPr>
          <a:xfrm rot="5400000">
            <a:off x="1370803" y="4420396"/>
            <a:ext cx="9907591" cy="10668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9E02FBA-B6A6-06B2-E477-9DF67D699C4E}"/>
              </a:ext>
            </a:extLst>
          </p:cNvPr>
          <p:cNvCxnSpPr>
            <a:cxnSpLocks/>
          </p:cNvCxnSpPr>
          <p:nvPr/>
        </p:nvCxnSpPr>
        <p:spPr>
          <a:xfrm>
            <a:off x="346430" y="0"/>
            <a:ext cx="0" cy="990758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1EA2A47-6341-8C38-0F54-FF39399F6279}"/>
              </a:ext>
            </a:extLst>
          </p:cNvPr>
          <p:cNvCxnSpPr>
            <a:cxnSpLocks/>
          </p:cNvCxnSpPr>
          <p:nvPr/>
        </p:nvCxnSpPr>
        <p:spPr>
          <a:xfrm>
            <a:off x="416466" y="0"/>
            <a:ext cx="0" cy="9907588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92BA9FF1-8572-67BE-1CBC-8368BB031837}"/>
              </a:ext>
            </a:extLst>
          </p:cNvPr>
          <p:cNvCxnSpPr>
            <a:cxnSpLocks/>
          </p:cNvCxnSpPr>
          <p:nvPr/>
        </p:nvCxnSpPr>
        <p:spPr>
          <a:xfrm>
            <a:off x="276446" y="0"/>
            <a:ext cx="0" cy="9907588"/>
          </a:xfrm>
          <a:prstGeom prst="line">
            <a:avLst/>
          </a:prstGeom>
          <a:ln>
            <a:solidFill>
              <a:srgbClr val="0F45FF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3474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3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bell shaped object with dots and lines&#10;&#10;Description automatically generated">
            <a:extLst>
              <a:ext uri="{FF2B5EF4-FFF2-40B4-BE49-F238E27FC236}">
                <a16:creationId xmlns:a16="http://schemas.microsoft.com/office/drawing/2014/main" id="{B27836AB-FA77-E9FC-9B5C-6EC68C1AE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86" y="816608"/>
            <a:ext cx="6450227" cy="84435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22D4606-AA53-17C8-5689-A0B9570C252C}"/>
              </a:ext>
            </a:extLst>
          </p:cNvPr>
          <p:cNvSpPr txBox="1"/>
          <p:nvPr/>
        </p:nvSpPr>
        <p:spPr>
          <a:xfrm>
            <a:off x="393801" y="8290760"/>
            <a:ext cx="24038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solidFill>
                  <a:srgbClr val="7CFFE3"/>
                </a:solidFill>
                <a:latin typeface="Dune Rise" panose="02000503000000000000" pitchFamily="2" charset="0"/>
              </a:rPr>
              <a:t>University</a:t>
            </a:r>
            <a:r>
              <a:rPr lang="en-GB" dirty="0">
                <a:solidFill>
                  <a:srgbClr val="7CFFE3"/>
                </a:solidFill>
                <a:latin typeface="Dune Rise" panose="02000503000000000000" pitchFamily="2" charset="0"/>
              </a:rPr>
              <a:t> </a:t>
            </a:r>
          </a:p>
          <a:p>
            <a:pPr algn="ctr"/>
            <a:r>
              <a:rPr lang="en-GB" dirty="0">
                <a:solidFill>
                  <a:srgbClr val="7CFFE3"/>
                </a:solidFill>
                <a:latin typeface="Dune Rise" panose="02000503000000000000" pitchFamily="2" charset="0"/>
              </a:rPr>
              <a:t>Of </a:t>
            </a:r>
          </a:p>
          <a:p>
            <a:pPr algn="ctr"/>
            <a:r>
              <a:rPr lang="en-GB" dirty="0">
                <a:solidFill>
                  <a:srgbClr val="7CFFE3"/>
                </a:solidFill>
                <a:latin typeface="Dune Rise" panose="02000503000000000000" pitchFamily="2" charset="0"/>
              </a:rPr>
              <a:t>OXFORD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14116C-4AD2-1CE5-AD0C-925BA57EC3FF}"/>
              </a:ext>
            </a:extLst>
          </p:cNvPr>
          <p:cNvSpPr txBox="1"/>
          <p:nvPr/>
        </p:nvSpPr>
        <p:spPr>
          <a:xfrm>
            <a:off x="516349" y="9214090"/>
            <a:ext cx="27664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chemeClr val="bg1">
                    <a:lumMod val="65000"/>
                  </a:schemeClr>
                </a:solidFill>
                <a:latin typeface="Dune Rise" panose="02000503000000000000" pitchFamily="2" charset="0"/>
              </a:rPr>
              <a:t>LINCOLN COLLEGE</a:t>
            </a:r>
            <a:r>
              <a:rPr lang="en-GB" sz="1400" dirty="0">
                <a:solidFill>
                  <a:srgbClr val="7FFFE1"/>
                </a:solidFill>
                <a:latin typeface="Dune Rise" panose="02000503000000000000" pitchFamily="2" charset="0"/>
              </a:rPr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7924C8-E90C-502F-72DD-E180D05F70BF}"/>
              </a:ext>
            </a:extLst>
          </p:cNvPr>
          <p:cNvSpPr txBox="1"/>
          <p:nvPr/>
        </p:nvSpPr>
        <p:spPr>
          <a:xfrm>
            <a:off x="4749114" y="8290760"/>
            <a:ext cx="24038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>
                <a:solidFill>
                  <a:srgbClr val="7CFFE3"/>
                </a:solidFill>
                <a:latin typeface="Dune Rise" panose="02000503000000000000" pitchFamily="2" charset="0"/>
              </a:rPr>
              <a:t>TRINITY MMXXIV</a:t>
            </a:r>
            <a:endParaRPr lang="en-GB" dirty="0">
              <a:solidFill>
                <a:srgbClr val="7CFFE3"/>
              </a:solidFill>
              <a:latin typeface="Dune Rise" panose="02000503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32A383-0504-1F7A-A09C-95C1098986AD}"/>
              </a:ext>
            </a:extLst>
          </p:cNvPr>
          <p:cNvSpPr txBox="1"/>
          <p:nvPr/>
        </p:nvSpPr>
        <p:spPr>
          <a:xfrm>
            <a:off x="318185" y="216443"/>
            <a:ext cx="62216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7CFFE3"/>
                </a:solidFill>
                <a:latin typeface="Dune Rise" panose="02000503000000000000" pitchFamily="2" charset="0"/>
              </a:rPr>
              <a:t>advanced machine learning </a:t>
            </a:r>
            <a:r>
              <a:rPr lang="en-GB" dirty="0" err="1">
                <a:solidFill>
                  <a:srgbClr val="7CFFE3"/>
                </a:solidFill>
                <a:latin typeface="Dune Rise" panose="02000503000000000000" pitchFamily="2" charset="0"/>
              </a:rPr>
              <a:t>fOr</a:t>
            </a:r>
            <a:r>
              <a:rPr lang="en-GB" dirty="0">
                <a:solidFill>
                  <a:srgbClr val="7CFFE3"/>
                </a:solidFill>
                <a:latin typeface="Dune Rise" panose="02000503000000000000" pitchFamily="2" charset="0"/>
              </a:rPr>
              <a:t> </a:t>
            </a:r>
            <a:r>
              <a:rPr lang="en-GB" dirty="0" err="1">
                <a:solidFill>
                  <a:srgbClr val="7CFFE3"/>
                </a:solidFill>
                <a:latin typeface="Dune Rise" panose="02000503000000000000" pitchFamily="2" charset="0"/>
              </a:rPr>
              <a:t>HEavy</a:t>
            </a:r>
            <a:r>
              <a:rPr lang="en-GB" dirty="0">
                <a:solidFill>
                  <a:srgbClr val="7CFFE3"/>
                </a:solidFill>
                <a:latin typeface="Dune Rise" panose="02000503000000000000" pitchFamily="2" charset="0"/>
              </a:rPr>
              <a:t> flavour jets and  </a:t>
            </a:r>
            <a:r>
              <a:rPr lang="en-GB" dirty="0" err="1">
                <a:solidFill>
                  <a:srgbClr val="7CFFE3"/>
                </a:solidFill>
                <a:latin typeface="Dune Rise" panose="02000503000000000000" pitchFamily="2" charset="0"/>
              </a:rPr>
              <a:t>higgs</a:t>
            </a:r>
            <a:r>
              <a:rPr lang="en-GB" dirty="0">
                <a:solidFill>
                  <a:srgbClr val="7CFFE3"/>
                </a:solidFill>
                <a:latin typeface="Dune Rise" panose="02000503000000000000" pitchFamily="2" charset="0"/>
              </a:rPr>
              <a:t> boson searches  with the  atlas experiment </a:t>
            </a:r>
          </a:p>
        </p:txBody>
      </p:sp>
    </p:spTree>
    <p:extLst>
      <p:ext uri="{BB962C8B-B14F-4D97-AF65-F5344CB8AC3E}">
        <p14:creationId xmlns:p14="http://schemas.microsoft.com/office/powerpoint/2010/main" val="1607232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30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bell shaped object with dots and lines&#10;&#10;Description automatically generated">
            <a:extLst>
              <a:ext uri="{FF2B5EF4-FFF2-40B4-BE49-F238E27FC236}">
                <a16:creationId xmlns:a16="http://schemas.microsoft.com/office/drawing/2014/main" id="{B27836AB-FA77-E9FC-9B5C-6EC68C1AEA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5137"/>
            <a:ext cx="6858000" cy="89773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54884C-E7D5-9ABB-7C25-42BB13B6DAF0}"/>
              </a:ext>
            </a:extLst>
          </p:cNvPr>
          <p:cNvSpPr txBox="1"/>
          <p:nvPr/>
        </p:nvSpPr>
        <p:spPr>
          <a:xfrm>
            <a:off x="4378570" y="872669"/>
            <a:ext cx="21557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rgbClr val="7CFFE3"/>
                </a:solidFill>
                <a:latin typeface="Dune Rise" panose="02000503000000000000" pitchFamily="2" charset="0"/>
              </a:rPr>
              <a:t>M’IlLUminO</a:t>
            </a:r>
            <a:endParaRPr lang="en-GB" dirty="0">
              <a:solidFill>
                <a:srgbClr val="7CFFE3"/>
              </a:solidFill>
              <a:latin typeface="Dune Rise" panose="02000503000000000000" pitchFamily="2" charset="0"/>
            </a:endParaRPr>
          </a:p>
          <a:p>
            <a:r>
              <a:rPr lang="en-GB" dirty="0">
                <a:solidFill>
                  <a:srgbClr val="7CFFE3"/>
                </a:solidFill>
                <a:latin typeface="Dune Rise" panose="02000503000000000000" pitchFamily="2" charset="0"/>
              </a:rPr>
              <a:t>  </a:t>
            </a:r>
            <a:r>
              <a:rPr lang="en-GB" dirty="0" err="1">
                <a:solidFill>
                  <a:srgbClr val="7CFFE3"/>
                </a:solidFill>
                <a:latin typeface="Dune Rise" panose="02000503000000000000" pitchFamily="2" charset="0"/>
              </a:rPr>
              <a:t>d’ImmENsO</a:t>
            </a:r>
            <a:endParaRPr lang="en-GB" dirty="0">
              <a:solidFill>
                <a:srgbClr val="7CFFE3"/>
              </a:solidFill>
              <a:latin typeface="Dune Rise" panose="02000503000000000000" pitchFamily="2" charset="0"/>
            </a:endParaRPr>
          </a:p>
          <a:p>
            <a:pPr algn="r"/>
            <a:r>
              <a:rPr lang="en-GB" dirty="0">
                <a:solidFill>
                  <a:srgbClr val="7CFFE3"/>
                </a:solidFill>
                <a:latin typeface="Dune Rise" panose="02000503000000000000" pitchFamily="2" charset="0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4F4A1-230D-D385-3619-D33533B6346F}"/>
              </a:ext>
            </a:extLst>
          </p:cNvPr>
          <p:cNvSpPr txBox="1"/>
          <p:nvPr/>
        </p:nvSpPr>
        <p:spPr>
          <a:xfrm>
            <a:off x="4378570" y="1426667"/>
            <a:ext cx="2155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 err="1">
                <a:solidFill>
                  <a:schemeClr val="bg1">
                    <a:lumMod val="65000"/>
                  </a:schemeClr>
                </a:solidFill>
                <a:latin typeface="Dune Rise" panose="02000503000000000000" pitchFamily="2" charset="0"/>
              </a:rPr>
              <a:t>UngarEttI</a:t>
            </a:r>
            <a:r>
              <a:rPr lang="en-GB" dirty="0">
                <a:solidFill>
                  <a:srgbClr val="7FFFE1"/>
                </a:solidFill>
                <a:latin typeface="Dune Rise" panose="02000503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00921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301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and white dotted object&#10;&#10;Description automatically generated with medium confidence">
            <a:extLst>
              <a:ext uri="{FF2B5EF4-FFF2-40B4-BE49-F238E27FC236}">
                <a16:creationId xmlns:a16="http://schemas.microsoft.com/office/drawing/2014/main" id="{734AD5AB-E92F-8546-E3C7-882799CB98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65137"/>
            <a:ext cx="6858000" cy="897731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25B4B33-D711-C933-13BD-F73309D6F8D6}"/>
              </a:ext>
            </a:extLst>
          </p:cNvPr>
          <p:cNvSpPr txBox="1"/>
          <p:nvPr/>
        </p:nvSpPr>
        <p:spPr>
          <a:xfrm>
            <a:off x="4378570" y="872669"/>
            <a:ext cx="21557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>
                <a:solidFill>
                  <a:srgbClr val="5AB7A1"/>
                </a:solidFill>
                <a:latin typeface="Dune Rise" panose="02000503000000000000" pitchFamily="2" charset="0"/>
              </a:rPr>
              <a:t>M’IlLUminO</a:t>
            </a:r>
            <a:endParaRPr lang="en-GB" dirty="0">
              <a:solidFill>
                <a:srgbClr val="5AB7A1"/>
              </a:solidFill>
              <a:latin typeface="Dune Rise" panose="02000503000000000000" pitchFamily="2" charset="0"/>
            </a:endParaRPr>
          </a:p>
          <a:p>
            <a:r>
              <a:rPr lang="en-GB" dirty="0">
                <a:solidFill>
                  <a:srgbClr val="5AB7A1"/>
                </a:solidFill>
                <a:latin typeface="Dune Rise" panose="02000503000000000000" pitchFamily="2" charset="0"/>
              </a:rPr>
              <a:t>  </a:t>
            </a:r>
            <a:r>
              <a:rPr lang="en-GB" dirty="0" err="1">
                <a:solidFill>
                  <a:srgbClr val="5AB7A1"/>
                </a:solidFill>
                <a:latin typeface="Dune Rise" panose="02000503000000000000" pitchFamily="2" charset="0"/>
              </a:rPr>
              <a:t>d’ImmENsO</a:t>
            </a:r>
            <a:endParaRPr lang="en-GB" dirty="0">
              <a:solidFill>
                <a:srgbClr val="5AB7A1"/>
              </a:solidFill>
              <a:latin typeface="Dune Rise" panose="02000503000000000000" pitchFamily="2" charset="0"/>
            </a:endParaRPr>
          </a:p>
          <a:p>
            <a:pPr algn="r"/>
            <a:r>
              <a:rPr lang="en-GB" dirty="0">
                <a:solidFill>
                  <a:srgbClr val="7FFFE1"/>
                </a:solidFill>
                <a:latin typeface="Dune Rise" panose="02000503000000000000" pitchFamily="2" charset="0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74326D-B2A0-20A0-A451-92F2791859BF}"/>
              </a:ext>
            </a:extLst>
          </p:cNvPr>
          <p:cNvSpPr txBox="1"/>
          <p:nvPr/>
        </p:nvSpPr>
        <p:spPr>
          <a:xfrm>
            <a:off x="4378570" y="1426667"/>
            <a:ext cx="2155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 err="1">
                <a:solidFill>
                  <a:schemeClr val="bg1">
                    <a:lumMod val="65000"/>
                  </a:schemeClr>
                </a:solidFill>
                <a:latin typeface="Dune Rise" panose="02000503000000000000" pitchFamily="2" charset="0"/>
              </a:rPr>
              <a:t>UngarEttI</a:t>
            </a:r>
            <a:r>
              <a:rPr lang="en-GB" dirty="0">
                <a:solidFill>
                  <a:srgbClr val="7FFFE1"/>
                </a:solidFill>
                <a:latin typeface="Dune Rise" panose="02000503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96355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4000">
              <a:srgbClr val="0F1D40">
                <a:lumMod val="99930"/>
              </a:srgbClr>
            </a:gs>
            <a:gs pos="65000">
              <a:schemeClr val="tx1">
                <a:lumMod val="95000"/>
                <a:lumOff val="5000"/>
              </a:schemeClr>
            </a:gs>
            <a:gs pos="78000">
              <a:schemeClr val="tx1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light streaking through a black background&#10;&#10;Description automatically generated">
            <a:extLst>
              <a:ext uri="{FF2B5EF4-FFF2-40B4-BE49-F238E27FC236}">
                <a16:creationId xmlns:a16="http://schemas.microsoft.com/office/drawing/2014/main" id="{EC18950D-D3F2-11F2-3A0C-BC5575D296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85000"/>
          </a:blip>
          <a:srcRect l="36620" t="24551" b="26027"/>
          <a:stretch/>
        </p:blipFill>
        <p:spPr>
          <a:xfrm rot="5400000">
            <a:off x="1370803" y="4420396"/>
            <a:ext cx="9907591" cy="10668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9E02FBA-B6A6-06B2-E477-9DF67D699C4E}"/>
              </a:ext>
            </a:extLst>
          </p:cNvPr>
          <p:cNvCxnSpPr>
            <a:cxnSpLocks/>
          </p:cNvCxnSpPr>
          <p:nvPr/>
        </p:nvCxnSpPr>
        <p:spPr>
          <a:xfrm>
            <a:off x="346430" y="0"/>
            <a:ext cx="0" cy="990758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92BA9FF1-8572-67BE-1CBC-8368BB031837}"/>
              </a:ext>
            </a:extLst>
          </p:cNvPr>
          <p:cNvCxnSpPr>
            <a:cxnSpLocks/>
          </p:cNvCxnSpPr>
          <p:nvPr/>
        </p:nvCxnSpPr>
        <p:spPr>
          <a:xfrm>
            <a:off x="276446" y="0"/>
            <a:ext cx="0" cy="9907588"/>
          </a:xfrm>
          <a:prstGeom prst="line">
            <a:avLst/>
          </a:prstGeom>
          <a:ln>
            <a:solidFill>
              <a:srgbClr val="0F45FF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8007BB8-A049-F59C-F893-A060C75FE457}"/>
              </a:ext>
            </a:extLst>
          </p:cNvPr>
          <p:cNvCxnSpPr>
            <a:cxnSpLocks/>
          </p:cNvCxnSpPr>
          <p:nvPr/>
        </p:nvCxnSpPr>
        <p:spPr>
          <a:xfrm flipH="1" flipV="1">
            <a:off x="416414" y="9681260"/>
            <a:ext cx="7927433" cy="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BC3A28C-7B04-9C03-09AE-D3B664FEE4C6}"/>
              </a:ext>
            </a:extLst>
          </p:cNvPr>
          <p:cNvCxnSpPr>
            <a:cxnSpLocks/>
          </p:cNvCxnSpPr>
          <p:nvPr/>
        </p:nvCxnSpPr>
        <p:spPr>
          <a:xfrm flipH="1">
            <a:off x="416414" y="9750243"/>
            <a:ext cx="7819804" cy="0"/>
          </a:xfrm>
          <a:prstGeom prst="line">
            <a:avLst/>
          </a:prstGeom>
          <a:ln>
            <a:solidFill>
              <a:srgbClr val="0F45FF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37E7F0DE-7F1F-255F-A3B0-ED2226FE9001}"/>
              </a:ext>
            </a:extLst>
          </p:cNvPr>
          <p:cNvCxnSpPr>
            <a:cxnSpLocks/>
          </p:cNvCxnSpPr>
          <p:nvPr/>
        </p:nvCxnSpPr>
        <p:spPr>
          <a:xfrm flipH="1">
            <a:off x="416466" y="9618773"/>
            <a:ext cx="7032084" cy="0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5A82DB7B-898A-87C1-322B-0D2DB5BC9F8E}"/>
              </a:ext>
            </a:extLst>
          </p:cNvPr>
          <p:cNvCxnSpPr>
            <a:cxnSpLocks/>
          </p:cNvCxnSpPr>
          <p:nvPr/>
        </p:nvCxnSpPr>
        <p:spPr>
          <a:xfrm>
            <a:off x="416466" y="0"/>
            <a:ext cx="0" cy="9907588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3077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4000">
              <a:srgbClr val="0F1D40">
                <a:lumMod val="99930"/>
              </a:srgbClr>
            </a:gs>
            <a:gs pos="65000">
              <a:schemeClr val="tx1">
                <a:lumMod val="95000"/>
                <a:lumOff val="5000"/>
              </a:schemeClr>
            </a:gs>
            <a:gs pos="78000">
              <a:schemeClr val="tx1"/>
            </a:gs>
          </a:gsLst>
          <a:path path="shap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light streaking through a black background&#10;&#10;Description automatically generated">
            <a:extLst>
              <a:ext uri="{FF2B5EF4-FFF2-40B4-BE49-F238E27FC236}">
                <a16:creationId xmlns:a16="http://schemas.microsoft.com/office/drawing/2014/main" id="{EC18950D-D3F2-11F2-3A0C-BC5575D296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</a:blip>
          <a:srcRect l="36620" t="24551" b="26027"/>
          <a:stretch/>
        </p:blipFill>
        <p:spPr>
          <a:xfrm rot="5400000">
            <a:off x="1370803" y="4420396"/>
            <a:ext cx="9907591" cy="106680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9824865-261D-6FF5-8B35-2383166C1230}"/>
              </a:ext>
            </a:extLst>
          </p:cNvPr>
          <p:cNvCxnSpPr>
            <a:cxnSpLocks/>
          </p:cNvCxnSpPr>
          <p:nvPr/>
        </p:nvCxnSpPr>
        <p:spPr>
          <a:xfrm>
            <a:off x="346430" y="0"/>
            <a:ext cx="0" cy="9907588"/>
          </a:xfrm>
          <a:prstGeom prst="line">
            <a:avLst/>
          </a:prstGeom>
          <a:ln>
            <a:solidFill>
              <a:srgbClr val="74000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A0B5D03-FCD6-7A74-E938-AE88BE4EAB99}"/>
              </a:ext>
            </a:extLst>
          </p:cNvPr>
          <p:cNvCxnSpPr>
            <a:cxnSpLocks/>
          </p:cNvCxnSpPr>
          <p:nvPr/>
        </p:nvCxnSpPr>
        <p:spPr>
          <a:xfrm>
            <a:off x="416466" y="0"/>
            <a:ext cx="0" cy="9907588"/>
          </a:xfrm>
          <a:prstGeom prst="line">
            <a:avLst/>
          </a:prstGeom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B5A7C80-E820-3D34-4E03-CD9C843113E0}"/>
              </a:ext>
            </a:extLst>
          </p:cNvPr>
          <p:cNvCxnSpPr>
            <a:cxnSpLocks/>
          </p:cNvCxnSpPr>
          <p:nvPr/>
        </p:nvCxnSpPr>
        <p:spPr>
          <a:xfrm>
            <a:off x="276446" y="0"/>
            <a:ext cx="0" cy="9907588"/>
          </a:xfrm>
          <a:prstGeom prst="line">
            <a:avLst/>
          </a:prstGeom>
          <a:ln>
            <a:solidFill>
              <a:srgbClr val="0F45FF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0235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1830E0B-B1E0-2243-831A-90BAEA27B0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b="25932"/>
          <a:stretch/>
        </p:blipFill>
        <p:spPr>
          <a:xfrm rot="10800000">
            <a:off x="0" y="0"/>
            <a:ext cx="6858000" cy="225758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E1C1AD3-59AB-2424-5A20-A68C5D0E9B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b="86526"/>
          <a:stretch/>
        </p:blipFill>
        <p:spPr>
          <a:xfrm rot="10800000">
            <a:off x="0" y="2257586"/>
            <a:ext cx="6858000" cy="7650001"/>
          </a:xfrm>
          <a:prstGeom prst="rect">
            <a:avLst/>
          </a:prstGeom>
        </p:spPr>
      </p:pic>
      <p:pic>
        <p:nvPicPr>
          <p:cNvPr id="4" name="Picture 3" descr="A light streaking through a black background&#10;&#10;Description automatically generated">
            <a:extLst>
              <a:ext uri="{FF2B5EF4-FFF2-40B4-BE49-F238E27FC236}">
                <a16:creationId xmlns:a16="http://schemas.microsoft.com/office/drawing/2014/main" id="{3B3047C0-A5FC-93F9-6D9E-5126267373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l="36620" t="24551" b="26027"/>
          <a:stretch/>
        </p:blipFill>
        <p:spPr>
          <a:xfrm rot="16200000">
            <a:off x="1885153" y="4934745"/>
            <a:ext cx="8878892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325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D50526-917E-E228-5D2E-351E678DDC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684" t="5320" b="18669"/>
          <a:stretch/>
        </p:blipFill>
        <p:spPr>
          <a:xfrm>
            <a:off x="4237463" y="0"/>
            <a:ext cx="2632165" cy="9907588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A4A24548-103E-4E92-ECAD-731777B1225B}"/>
              </a:ext>
            </a:extLst>
          </p:cNvPr>
          <p:cNvSpPr/>
          <p:nvPr/>
        </p:nvSpPr>
        <p:spPr>
          <a:xfrm>
            <a:off x="-2366847" y="-2267879"/>
            <a:ext cx="7829550" cy="15316200"/>
          </a:xfrm>
          <a:prstGeom prst="ellipse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69B9886-7721-610B-0ABD-EEDDE496DC6C}"/>
              </a:ext>
            </a:extLst>
          </p:cNvPr>
          <p:cNvCxnSpPr>
            <a:cxnSpLocks/>
          </p:cNvCxnSpPr>
          <p:nvPr/>
        </p:nvCxnSpPr>
        <p:spPr>
          <a:xfrm>
            <a:off x="165427" y="0"/>
            <a:ext cx="0" cy="9907588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515089A-7A5D-1028-5294-09DED6757B4B}"/>
              </a:ext>
            </a:extLst>
          </p:cNvPr>
          <p:cNvCxnSpPr>
            <a:cxnSpLocks/>
          </p:cNvCxnSpPr>
          <p:nvPr/>
        </p:nvCxnSpPr>
        <p:spPr>
          <a:xfrm>
            <a:off x="235463" y="0"/>
            <a:ext cx="0" cy="9907588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92572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155</TotalTime>
  <Words>57</Words>
  <Application>Microsoft Macintosh PowerPoint</Application>
  <PresentationFormat>Custom</PresentationFormat>
  <Paragraphs>19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Dune Rise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Maxence Draguet</dc:creator>
  <cp:lastModifiedBy>Maxence Draguet</cp:lastModifiedBy>
  <cp:revision>8</cp:revision>
  <dcterms:created xsi:type="dcterms:W3CDTF">2024-03-28T16:06:06Z</dcterms:created>
  <dcterms:modified xsi:type="dcterms:W3CDTF">2024-03-30T23:19:05Z</dcterms:modified>
</cp:coreProperties>
</file>

<file path=docProps/thumbnail.jpeg>
</file>